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5715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gl9T0NExFVcUUDy1zB0ZvJF6SX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jpg"/><Relationship Id="rId4" Type="http://schemas.openxmlformats.org/officeDocument/2006/relationships/image" Target="../media/image4.jpg"/><Relationship Id="rId9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5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>
  <p:cSld name="Slide de Título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oogle Shape;12;p3"/>
          <p:cNvCxnSpPr/>
          <p:nvPr/>
        </p:nvCxnSpPr>
        <p:spPr>
          <a:xfrm>
            <a:off x="387610" y="758792"/>
            <a:ext cx="8143875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" name="Google Shape;13;p3"/>
          <p:cNvCxnSpPr/>
          <p:nvPr/>
        </p:nvCxnSpPr>
        <p:spPr>
          <a:xfrm>
            <a:off x="635872" y="778460"/>
            <a:ext cx="8143875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4" name="Google Shape;14;p3"/>
          <p:cNvGrpSpPr/>
          <p:nvPr/>
        </p:nvGrpSpPr>
        <p:grpSpPr>
          <a:xfrm>
            <a:off x="363758" y="5313583"/>
            <a:ext cx="8553641" cy="387089"/>
            <a:chOff x="299846" y="5313583"/>
            <a:chExt cx="8553641" cy="387089"/>
          </a:xfrm>
        </p:grpSpPr>
        <p:cxnSp>
          <p:nvCxnSpPr>
            <p:cNvPr id="15" name="Google Shape;15;p3"/>
            <p:cNvCxnSpPr/>
            <p:nvPr/>
          </p:nvCxnSpPr>
          <p:spPr>
            <a:xfrm>
              <a:off x="461350" y="5313583"/>
              <a:ext cx="8143875" cy="0"/>
            </a:xfrm>
            <a:prstGeom prst="straightConnector1">
              <a:avLst/>
            </a:prstGeom>
            <a:noFill/>
            <a:ln cap="flat" cmpd="sng" w="9525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" name="Google Shape;16;p3"/>
            <p:cNvCxnSpPr/>
            <p:nvPr/>
          </p:nvCxnSpPr>
          <p:spPr>
            <a:xfrm>
              <a:off x="709612" y="5333251"/>
              <a:ext cx="8143875" cy="0"/>
            </a:xfrm>
            <a:prstGeom prst="straightConnector1">
              <a:avLst/>
            </a:prstGeom>
            <a:noFill/>
            <a:ln cap="flat" cmpd="sng" w="9525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pic>
          <p:nvPicPr>
            <p:cNvPr descr="Texto&#10;&#10;Descrição gerada automaticamente" id="17" name="Google Shape;17;p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079654" y="5408572"/>
              <a:ext cx="1024255" cy="2616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exto&#10;&#10;Descrição gerada automaticamente com confiança média" id="18" name="Google Shape;18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362077" y="5378870"/>
              <a:ext cx="688340" cy="288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Google Shape;19;p3"/>
            <p:cNvSpPr txBox="1"/>
            <p:nvPr/>
          </p:nvSpPr>
          <p:spPr>
            <a:xfrm>
              <a:off x="6787858" y="5400460"/>
              <a:ext cx="1093470" cy="2089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6350" lvl="0" marL="6350" marR="43180" rtl="0" algn="just">
                <a:lnSpc>
                  <a:spcPct val="15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7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Patrocinio:</a:t>
              </a:r>
              <a:endPara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Logotipo, nome da empresa&#10;&#10;Descrição gerada automaticamente" id="20" name="Google Shape;20;p3"/>
            <p:cNvPicPr preferRelativeResize="0"/>
            <p:nvPr/>
          </p:nvPicPr>
          <p:blipFill rotWithShape="1">
            <a:blip r:embed="rId4">
              <a:alphaModFix/>
            </a:blip>
            <a:srcRect b="19472" l="0" r="0" t="15521"/>
            <a:stretch/>
          </p:blipFill>
          <p:spPr>
            <a:xfrm>
              <a:off x="5666259" y="5371108"/>
              <a:ext cx="802640" cy="2819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Uma imagem contendo placa, desenho, luz&#10;&#10;Descrição gerada automaticamente" id="21" name="Google Shape;21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511829" y="5371107"/>
              <a:ext cx="1190625" cy="304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Interface gráfica do usuário, Texto, Aplicativo&#10;&#10;Descrição gerada automaticamente" id="22" name="Google Shape;22;p3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3425344" y="5386347"/>
              <a:ext cx="1035050" cy="290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tipo, nome da empresa&#10;&#10;Descrição gerada automaticamente" id="23" name="Google Shape;23;p3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2585874" y="5386347"/>
              <a:ext cx="733425" cy="2679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" name="Google Shape;24;p3"/>
            <p:cNvSpPr txBox="1"/>
            <p:nvPr/>
          </p:nvSpPr>
          <p:spPr>
            <a:xfrm>
              <a:off x="299846" y="5415878"/>
              <a:ext cx="1093500" cy="20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6350" lvl="0" marL="6350" marR="43180" rtl="0" algn="just">
                <a:lnSpc>
                  <a:spcPct val="15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BR" sz="8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Organização:</a:t>
              </a:r>
              <a:endParaRPr b="1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Diagrama&#10;&#10;Descrição gerada automaticamente" id="25" name="Google Shape;25;p3"/>
            <p:cNvPicPr preferRelativeResize="0"/>
            <p:nvPr/>
          </p:nvPicPr>
          <p:blipFill rotWithShape="1">
            <a:blip r:embed="rId8">
              <a:alphaModFix/>
            </a:blip>
            <a:srcRect b="0" l="0" r="0" t="10052"/>
            <a:stretch/>
          </p:blipFill>
          <p:spPr>
            <a:xfrm>
              <a:off x="2061364" y="5371107"/>
              <a:ext cx="366395" cy="3295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6" name="Google Shape;26;p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73400" y="0"/>
            <a:ext cx="4556525" cy="111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2022-06-20T18:28:34Z</dcterms:created>
  <dc:creator>MARCELO MEIRINO</dc:creator>
</cp:coreProperties>
</file>