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9"/>
    <p:restoredTop sz="94694"/>
  </p:normalViewPr>
  <p:slideViewPr>
    <p:cSldViewPr snapToGrid="0" snapToObjects="1">
      <p:cViewPr varScale="1">
        <p:scale>
          <a:sx n="95" d="100"/>
          <a:sy n="95" d="100"/>
        </p:scale>
        <p:origin x="7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D6C05286-1A1D-1E44-9B3A-0D41A29F7E4E}"/>
              </a:ext>
            </a:extLst>
          </p:cNvPr>
          <p:cNvGrpSpPr/>
          <p:nvPr userDrawn="1"/>
        </p:nvGrpSpPr>
        <p:grpSpPr>
          <a:xfrm>
            <a:off x="1601787" y="60961"/>
            <a:ext cx="5020239" cy="726606"/>
            <a:chOff x="1601787" y="60960"/>
            <a:chExt cx="5940425" cy="859789"/>
          </a:xfrm>
        </p:grpSpPr>
        <p:pic>
          <p:nvPicPr>
            <p:cNvPr id="8" name="image6.jpg" descr="Interface gráfica do usuário&#10;&#10;Descrição gerada automaticamente com confiança baixa">
              <a:extLst>
                <a:ext uri="{FF2B5EF4-FFF2-40B4-BE49-F238E27FC236}">
                  <a16:creationId xmlns:a16="http://schemas.microsoft.com/office/drawing/2014/main" id="{6B89EDD9-22DF-C44A-85DC-6206839FA33D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01787" y="60960"/>
              <a:ext cx="5940425" cy="809625"/>
            </a:xfrm>
            <a:prstGeom prst="rect">
              <a:avLst/>
            </a:prstGeom>
            <a:ln/>
          </p:spPr>
        </p:pic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632B0002-B95F-6043-9814-B579F951F17D}"/>
                </a:ext>
              </a:extLst>
            </p:cNvPr>
            <p:cNvSpPr/>
            <p:nvPr/>
          </p:nvSpPr>
          <p:spPr>
            <a:xfrm>
              <a:off x="2073434" y="528954"/>
              <a:ext cx="5256212" cy="3917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6350" marR="43180" indent="-6985" algn="r">
                <a:lnSpc>
                  <a:spcPct val="151000"/>
                </a:lnSpc>
                <a:spcAft>
                  <a:spcPts val="565"/>
                </a:spcAft>
              </a:pPr>
              <a:r>
                <a:rPr lang="pt-BR" sz="700" dirty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</a:rPr>
                <a:t>Rio de Janeiro, Brasil, 26 e 27 de setembro 2024    ISSN 1984-9354</a:t>
              </a:r>
              <a:endParaRPr lang="pt-BR" sz="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315F2C6F-2E4D-9541-8064-EB42B4F737AD}"/>
              </a:ext>
            </a:extLst>
          </p:cNvPr>
          <p:cNvCxnSpPr/>
          <p:nvPr userDrawn="1"/>
        </p:nvCxnSpPr>
        <p:spPr>
          <a:xfrm>
            <a:off x="387610" y="758792"/>
            <a:ext cx="8143875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0057349D-11BF-D64D-999B-E082756B62E8}"/>
              </a:ext>
            </a:extLst>
          </p:cNvPr>
          <p:cNvCxnSpPr/>
          <p:nvPr userDrawn="1"/>
        </p:nvCxnSpPr>
        <p:spPr>
          <a:xfrm>
            <a:off x="635872" y="778460"/>
            <a:ext cx="8143875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Agrupar 24">
            <a:extLst>
              <a:ext uri="{FF2B5EF4-FFF2-40B4-BE49-F238E27FC236}">
                <a16:creationId xmlns:a16="http://schemas.microsoft.com/office/drawing/2014/main" id="{35918FDF-E8BC-1C46-9199-91DE252362A4}"/>
              </a:ext>
            </a:extLst>
          </p:cNvPr>
          <p:cNvGrpSpPr/>
          <p:nvPr userDrawn="1"/>
        </p:nvGrpSpPr>
        <p:grpSpPr>
          <a:xfrm>
            <a:off x="438526" y="5266950"/>
            <a:ext cx="8292357" cy="395058"/>
            <a:chOff x="461350" y="5313583"/>
            <a:chExt cx="8392137" cy="395058"/>
          </a:xfrm>
        </p:grpSpPr>
        <p:cxnSp>
          <p:nvCxnSpPr>
            <p:cNvPr id="13" name="Conector Reto 12">
              <a:extLst>
                <a:ext uri="{FF2B5EF4-FFF2-40B4-BE49-F238E27FC236}">
                  <a16:creationId xmlns:a16="http://schemas.microsoft.com/office/drawing/2014/main" id="{8A639190-DDFB-C248-8E14-7BED477BC91F}"/>
                </a:ext>
              </a:extLst>
            </p:cNvPr>
            <p:cNvCxnSpPr/>
            <p:nvPr userDrawn="1"/>
          </p:nvCxnSpPr>
          <p:spPr>
            <a:xfrm>
              <a:off x="461350" y="5313583"/>
              <a:ext cx="8143875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>
              <a:extLst>
                <a:ext uri="{FF2B5EF4-FFF2-40B4-BE49-F238E27FC236}">
                  <a16:creationId xmlns:a16="http://schemas.microsoft.com/office/drawing/2014/main" id="{A5552BDA-CC3F-A14A-886E-60A965373EFD}"/>
                </a:ext>
              </a:extLst>
            </p:cNvPr>
            <p:cNvCxnSpPr/>
            <p:nvPr userDrawn="1"/>
          </p:nvCxnSpPr>
          <p:spPr>
            <a:xfrm>
              <a:off x="709612" y="5333251"/>
              <a:ext cx="8143875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Imagem 14" descr="Texto&#10;&#10;Descrição gerada automaticamente">
              <a:extLst>
                <a:ext uri="{FF2B5EF4-FFF2-40B4-BE49-F238E27FC236}">
                  <a16:creationId xmlns:a16="http://schemas.microsoft.com/office/drawing/2014/main" id="{BF43D001-0736-224A-949C-25A0F86E9D84}"/>
                </a:ext>
              </a:extLst>
            </p:cNvPr>
            <p:cNvPicPr/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949697" y="5406983"/>
              <a:ext cx="1024255" cy="261620"/>
            </a:xfrm>
            <a:prstGeom prst="rect">
              <a:avLst/>
            </a:prstGeom>
          </p:spPr>
        </p:pic>
        <p:pic>
          <p:nvPicPr>
            <p:cNvPr id="19" name="Imagem 18" descr="Logotipo, nome da empresa&#10;&#10;Descrição gerada automaticamente">
              <a:extLst>
                <a:ext uri="{FF2B5EF4-FFF2-40B4-BE49-F238E27FC236}">
                  <a16:creationId xmlns:a16="http://schemas.microsoft.com/office/drawing/2014/main" id="{3C48C405-424D-7046-896D-CB846C0626E3}"/>
                </a:ext>
              </a:extLst>
            </p:cNvPr>
            <p:cNvPicPr/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5521" b="19472"/>
            <a:stretch/>
          </p:blipFill>
          <p:spPr>
            <a:xfrm>
              <a:off x="6863007" y="5378408"/>
              <a:ext cx="802640" cy="281940"/>
            </a:xfrm>
            <a:prstGeom prst="rect">
              <a:avLst/>
            </a:prstGeom>
          </p:spPr>
        </p:pic>
        <p:pic>
          <p:nvPicPr>
            <p:cNvPr id="20" name="Imagem 19" descr="Uma imagem contendo placa, desenho, luz&#10;&#10;Descrição gerada automaticamente">
              <a:extLst>
                <a:ext uri="{FF2B5EF4-FFF2-40B4-BE49-F238E27FC236}">
                  <a16:creationId xmlns:a16="http://schemas.microsoft.com/office/drawing/2014/main" id="{F31781FB-5BA6-B74E-889B-3811DC9A1FA6}"/>
                </a:ext>
              </a:extLst>
            </p:cNvPr>
            <p:cNvPicPr/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59433" y="5364070"/>
              <a:ext cx="1190625" cy="304800"/>
            </a:xfrm>
            <a:prstGeom prst="rect">
              <a:avLst/>
            </a:prstGeom>
          </p:spPr>
        </p:pic>
        <p:pic>
          <p:nvPicPr>
            <p:cNvPr id="21" name="Imagem 20" descr="Interface gráfica do usuário, Texto, Aplicativo&#10;&#10;Descrição gerada automaticamente">
              <a:extLst>
                <a:ext uri="{FF2B5EF4-FFF2-40B4-BE49-F238E27FC236}">
                  <a16:creationId xmlns:a16="http://schemas.microsoft.com/office/drawing/2014/main" id="{050677B7-E814-3047-8211-A99757678DBA}"/>
                </a:ext>
              </a:extLst>
            </p:cNvPr>
            <p:cNvPicPr/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79725" y="5386331"/>
              <a:ext cx="1035050" cy="290195"/>
            </a:xfrm>
            <a:prstGeom prst="rect">
              <a:avLst/>
            </a:prstGeom>
          </p:spPr>
        </p:pic>
        <p:sp>
          <p:nvSpPr>
            <p:cNvPr id="23" name="Caixa de Texto 16">
              <a:extLst>
                <a:ext uri="{FF2B5EF4-FFF2-40B4-BE49-F238E27FC236}">
                  <a16:creationId xmlns:a16="http://schemas.microsoft.com/office/drawing/2014/main" id="{C43D6F49-7EE3-9C4F-B6A6-9B49639646B4}"/>
                </a:ext>
              </a:extLst>
            </p:cNvPr>
            <p:cNvSpPr txBox="1"/>
            <p:nvPr userDrawn="1"/>
          </p:nvSpPr>
          <p:spPr>
            <a:xfrm>
              <a:off x="1264581" y="5313583"/>
              <a:ext cx="1093470" cy="20891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6350" marR="43180" indent="-6350" algn="just">
                <a:lnSpc>
                  <a:spcPct val="151000"/>
                </a:lnSpc>
                <a:spcAft>
                  <a:spcPts val="565"/>
                </a:spcAft>
              </a:pPr>
              <a:r>
                <a:rPr lang="pt-BR" sz="7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Organização:</a:t>
              </a:r>
              <a:endParaRPr lang="pt-BR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24" name="Imagem 23" descr="Diagrama&#10;&#10;Descrição gerada automaticamente">
              <a:extLst>
                <a:ext uri="{FF2B5EF4-FFF2-40B4-BE49-F238E27FC236}">
                  <a16:creationId xmlns:a16="http://schemas.microsoft.com/office/drawing/2014/main" id="{9FD2AF30-1BEE-C944-AD25-9DBC38A42A3D}"/>
                </a:ext>
              </a:extLst>
            </p:cNvPr>
            <p:cNvPicPr/>
            <p:nvPr userDrawn="1"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0052"/>
            <a:stretch/>
          </p:blipFill>
          <p:spPr>
            <a:xfrm>
              <a:off x="3093832" y="5379076"/>
              <a:ext cx="366395" cy="3295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426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2E78C-9CFC-8248-94E6-DB152EF6E845}" type="datetimeFigureOut">
              <a:rPr lang="pt-BR" smtClean="0"/>
              <a:t>17/04/2024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9CAA0-C837-EA49-962D-1B0377386B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237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03235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0</Words>
  <Application>Microsoft Office PowerPoint</Application>
  <PresentationFormat>Apresentação na tela (16:10)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 MEIRINO</dc:creator>
  <cp:lastModifiedBy>MARCELO MEIRINO</cp:lastModifiedBy>
  <cp:revision>3</cp:revision>
  <dcterms:created xsi:type="dcterms:W3CDTF">2022-06-20T18:28:34Z</dcterms:created>
  <dcterms:modified xsi:type="dcterms:W3CDTF">2024-04-17T17:43:05Z</dcterms:modified>
</cp:coreProperties>
</file>