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69"/>
    <p:restoredTop sz="94694"/>
  </p:normalViewPr>
  <p:slideViewPr>
    <p:cSldViewPr snapToGrid="0" snapToObjects="1">
      <p:cViewPr varScale="1">
        <p:scale>
          <a:sx n="128" d="100"/>
          <a:sy n="128" d="100"/>
        </p:scale>
        <p:origin x="126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Agrupar 6">
            <a:extLst>
              <a:ext uri="{FF2B5EF4-FFF2-40B4-BE49-F238E27FC236}">
                <a16:creationId xmlns:a16="http://schemas.microsoft.com/office/drawing/2014/main" id="{D6C05286-1A1D-1E44-9B3A-0D41A29F7E4E}"/>
              </a:ext>
            </a:extLst>
          </p:cNvPr>
          <p:cNvGrpSpPr/>
          <p:nvPr userDrawn="1"/>
        </p:nvGrpSpPr>
        <p:grpSpPr>
          <a:xfrm>
            <a:off x="1601787" y="60961"/>
            <a:ext cx="5020239" cy="726606"/>
            <a:chOff x="1601787" y="60960"/>
            <a:chExt cx="5940425" cy="859789"/>
          </a:xfrm>
        </p:grpSpPr>
        <p:pic>
          <p:nvPicPr>
            <p:cNvPr id="8" name="image6.jpg" descr="Interface gráfica do usuário&#10;&#10;Descrição gerada automaticamente com confiança baixa">
              <a:extLst>
                <a:ext uri="{FF2B5EF4-FFF2-40B4-BE49-F238E27FC236}">
                  <a16:creationId xmlns:a16="http://schemas.microsoft.com/office/drawing/2014/main" id="{6B89EDD9-22DF-C44A-85DC-6206839FA33D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601787" y="60960"/>
              <a:ext cx="5940425" cy="809625"/>
            </a:xfrm>
            <a:prstGeom prst="rect">
              <a:avLst/>
            </a:prstGeom>
            <a:ln/>
          </p:spPr>
        </p:pic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id="{632B0002-B95F-6043-9814-B579F951F17D}"/>
                </a:ext>
              </a:extLst>
            </p:cNvPr>
            <p:cNvSpPr/>
            <p:nvPr/>
          </p:nvSpPr>
          <p:spPr>
            <a:xfrm>
              <a:off x="2073434" y="528954"/>
              <a:ext cx="5256212" cy="39179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6350" marR="43180" indent="-6985" algn="r">
                <a:lnSpc>
                  <a:spcPct val="151000"/>
                </a:lnSpc>
                <a:spcAft>
                  <a:spcPts val="565"/>
                </a:spcAft>
              </a:pPr>
              <a:r>
                <a:rPr lang="pt-BR" sz="700" dirty="0">
                  <a:solidFill>
                    <a:srgbClr val="000000"/>
                  </a:solidFill>
                  <a:latin typeface="Arial" panose="020B0604020202020204" pitchFamily="34" charset="0"/>
                  <a:ea typeface="Arial" panose="020B0604020202020204" pitchFamily="34" charset="0"/>
                </a:rPr>
                <a:t>Rio de Janeiro, Brasil, 27 e 28 de novembro 2025    ISSN 1984-9354</a:t>
              </a:r>
              <a:endParaRPr lang="pt-BR" sz="7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cxnSp>
        <p:nvCxnSpPr>
          <p:cNvPr id="11" name="Conector Reto 10">
            <a:extLst>
              <a:ext uri="{FF2B5EF4-FFF2-40B4-BE49-F238E27FC236}">
                <a16:creationId xmlns:a16="http://schemas.microsoft.com/office/drawing/2014/main" id="{315F2C6F-2E4D-9541-8064-EB42B4F737AD}"/>
              </a:ext>
            </a:extLst>
          </p:cNvPr>
          <p:cNvCxnSpPr/>
          <p:nvPr userDrawn="1"/>
        </p:nvCxnSpPr>
        <p:spPr>
          <a:xfrm>
            <a:off x="387610" y="758792"/>
            <a:ext cx="8143875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>
            <a:extLst>
              <a:ext uri="{FF2B5EF4-FFF2-40B4-BE49-F238E27FC236}">
                <a16:creationId xmlns:a16="http://schemas.microsoft.com/office/drawing/2014/main" id="{0057349D-11BF-D64D-999B-E082756B62E8}"/>
              </a:ext>
            </a:extLst>
          </p:cNvPr>
          <p:cNvCxnSpPr/>
          <p:nvPr userDrawn="1"/>
        </p:nvCxnSpPr>
        <p:spPr>
          <a:xfrm>
            <a:off x="635872" y="778460"/>
            <a:ext cx="8143875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>
            <a:extLst>
              <a:ext uri="{FF2B5EF4-FFF2-40B4-BE49-F238E27FC236}">
                <a16:creationId xmlns:a16="http://schemas.microsoft.com/office/drawing/2014/main" id="{058DB497-8688-B369-111F-F2B4F157DC68}"/>
              </a:ext>
            </a:extLst>
          </p:cNvPr>
          <p:cNvGrpSpPr/>
          <p:nvPr userDrawn="1"/>
        </p:nvGrpSpPr>
        <p:grpSpPr>
          <a:xfrm>
            <a:off x="1573212" y="5103663"/>
            <a:ext cx="5997575" cy="558800"/>
            <a:chOff x="0" y="0"/>
            <a:chExt cx="5997819" cy="559044"/>
          </a:xfrm>
        </p:grpSpPr>
        <p:grpSp>
          <p:nvGrpSpPr>
            <p:cNvPr id="3" name="Agrupar 16">
              <a:extLst>
                <a:ext uri="{FF2B5EF4-FFF2-40B4-BE49-F238E27FC236}">
                  <a16:creationId xmlns:a16="http://schemas.microsoft.com/office/drawing/2014/main" id="{0ABFCECF-0B47-10FE-1E3C-CB28108D1C6F}"/>
                </a:ext>
              </a:extLst>
            </p:cNvPr>
            <p:cNvGrpSpPr/>
            <p:nvPr userDrawn="1"/>
          </p:nvGrpSpPr>
          <p:grpSpPr>
            <a:xfrm>
              <a:off x="0" y="35169"/>
              <a:ext cx="4652709" cy="523875"/>
              <a:chOff x="0" y="37475"/>
              <a:chExt cx="4653054" cy="524427"/>
            </a:xfrm>
          </p:grpSpPr>
          <p:pic>
            <p:nvPicPr>
              <p:cNvPr id="10" name="Imagem 1" descr="Texto&#10;&#10;Descrição gerada automaticamente">
                <a:extLst>
                  <a:ext uri="{FF2B5EF4-FFF2-40B4-BE49-F238E27FC236}">
                    <a16:creationId xmlns:a16="http://schemas.microsoft.com/office/drawing/2014/main" id="{828691ED-C11A-4742-9A9B-86A82FFDADB6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95102" y="247032"/>
                <a:ext cx="1024890" cy="262255"/>
              </a:xfrm>
              <a:prstGeom prst="rect">
                <a:avLst/>
              </a:prstGeom>
            </p:spPr>
          </p:pic>
          <p:pic>
            <p:nvPicPr>
              <p:cNvPr id="16" name="Imagem 5" descr="Logotipo, nome da empresa&#10;&#10;Descrição gerada automaticamente">
                <a:extLst>
                  <a:ext uri="{FF2B5EF4-FFF2-40B4-BE49-F238E27FC236}">
                    <a16:creationId xmlns:a16="http://schemas.microsoft.com/office/drawing/2014/main" id="{4C42C00A-584C-A5F9-C5AD-BB0BDDCAE151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3849779" y="127562"/>
                <a:ext cx="803275" cy="434340"/>
              </a:xfrm>
              <a:prstGeom prst="rect">
                <a:avLst/>
              </a:prstGeom>
            </p:spPr>
          </p:pic>
          <p:pic>
            <p:nvPicPr>
              <p:cNvPr id="17" name="Imagem 4" descr="Uma imagem contendo placa, desenho, luz&#10;&#10;Descrição gerada automaticamente">
                <a:extLst>
                  <a:ext uri="{FF2B5EF4-FFF2-40B4-BE49-F238E27FC236}">
                    <a16:creationId xmlns:a16="http://schemas.microsoft.com/office/drawing/2014/main" id="{6642317D-C78B-CAA4-5466-2E1757FED47B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2658520" y="194872"/>
                <a:ext cx="1191260" cy="305435"/>
              </a:xfrm>
              <a:prstGeom prst="rect">
                <a:avLst/>
              </a:prstGeom>
            </p:spPr>
          </p:pic>
          <p:pic>
            <p:nvPicPr>
              <p:cNvPr id="18" name="Imagem 3" descr="Interface gráfica do usuário, Texto, Aplicativo&#10;&#10;Descrição gerada automaticamente">
                <a:extLst>
                  <a:ext uri="{FF2B5EF4-FFF2-40B4-BE49-F238E27FC236}">
                    <a16:creationId xmlns:a16="http://schemas.microsoft.com/office/drawing/2014/main" id="{1C25CA98-D663-39D3-3FAD-66A849E7AF34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574693" y="209996"/>
                <a:ext cx="1035685" cy="290830"/>
              </a:xfrm>
              <a:prstGeom prst="rect">
                <a:avLst/>
              </a:prstGeom>
            </p:spPr>
          </p:pic>
          <p:sp>
            <p:nvSpPr>
              <p:cNvPr id="22" name="Caixa de Texto 13">
                <a:extLst>
                  <a:ext uri="{FF2B5EF4-FFF2-40B4-BE49-F238E27FC236}">
                    <a16:creationId xmlns:a16="http://schemas.microsoft.com/office/drawing/2014/main" id="{ED344CDA-208F-5F66-FC7C-838105636AFF}"/>
                  </a:ext>
                </a:extLst>
              </p:cNvPr>
              <p:cNvSpPr txBox="1"/>
              <p:nvPr userDrawn="1"/>
            </p:nvSpPr>
            <p:spPr>
              <a:xfrm>
                <a:off x="0" y="37475"/>
                <a:ext cx="1094105" cy="20955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6350" marR="43180" indent="-6350" algn="just">
                  <a:lnSpc>
                    <a:spcPct val="151000"/>
                  </a:lnSpc>
                  <a:spcAft>
                    <a:spcPts val="565"/>
                  </a:spcAft>
                  <a:buNone/>
                </a:pPr>
                <a:r>
                  <a:rPr lang="pt-BR" sz="70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Organização:</a:t>
                </a:r>
                <a:endParaRPr lang="pt-BR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pic>
            <p:nvPicPr>
              <p:cNvPr id="26" name="Imagem 15" descr="Diagrama&#10;&#10;Descrição gerada automaticamente">
                <a:extLst>
                  <a:ext uri="{FF2B5EF4-FFF2-40B4-BE49-F238E27FC236}">
                    <a16:creationId xmlns:a16="http://schemas.microsoft.com/office/drawing/2014/main" id="{4089D699-E9FE-B7C5-A7B1-5E26305D7AF2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084854" y="194872"/>
                <a:ext cx="367030" cy="367030"/>
              </a:xfrm>
              <a:prstGeom prst="rect">
                <a:avLst/>
              </a:prstGeom>
            </p:spPr>
          </p:pic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FFB08747-CB7D-17D5-6E5D-08EC80446EF7}"/>
                </a:ext>
              </a:extLst>
            </p:cNvPr>
            <p:cNvGrpSpPr/>
            <p:nvPr userDrawn="1"/>
          </p:nvGrpSpPr>
          <p:grpSpPr>
            <a:xfrm>
              <a:off x="4706815" y="0"/>
              <a:ext cx="1291004" cy="458470"/>
              <a:chOff x="0" y="0"/>
              <a:chExt cx="1291004" cy="458470"/>
            </a:xfrm>
          </p:grpSpPr>
          <p:sp>
            <p:nvSpPr>
              <p:cNvPr id="5" name="Caixa de Texto 13">
                <a:extLst>
                  <a:ext uri="{FF2B5EF4-FFF2-40B4-BE49-F238E27FC236}">
                    <a16:creationId xmlns:a16="http://schemas.microsoft.com/office/drawing/2014/main" id="{CF315C8D-16CF-B638-691F-DFF21DE3B370}"/>
                  </a:ext>
                </a:extLst>
              </p:cNvPr>
              <p:cNvSpPr txBox="1"/>
              <p:nvPr userDrawn="1"/>
            </p:nvSpPr>
            <p:spPr>
              <a:xfrm>
                <a:off x="0" y="0"/>
                <a:ext cx="1094101" cy="209394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6350" marR="43180" indent="-6350" algn="just">
                  <a:lnSpc>
                    <a:spcPct val="151000"/>
                  </a:lnSpc>
                  <a:spcAft>
                    <a:spcPts val="565"/>
                  </a:spcAft>
                  <a:buNone/>
                </a:pPr>
                <a:r>
                  <a:rPr lang="pt-BR" sz="70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Patrocinio:</a:t>
                </a:r>
                <a:endParaRPr lang="pt-BR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pic>
            <p:nvPicPr>
              <p:cNvPr id="6" name="Picture 5">
                <a:extLst>
                  <a:ext uri="{FF2B5EF4-FFF2-40B4-BE49-F238E27FC236}">
                    <a16:creationId xmlns:a16="http://schemas.microsoft.com/office/drawing/2014/main" id="{BFF964ED-8E18-0E29-B058-B3E68EEF6A57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9954" y="152400"/>
                <a:ext cx="781050" cy="30607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cxnSp>
        <p:nvCxnSpPr>
          <p:cNvPr id="27" name="Conector Reto 10">
            <a:extLst>
              <a:ext uri="{FF2B5EF4-FFF2-40B4-BE49-F238E27FC236}">
                <a16:creationId xmlns:a16="http://schemas.microsoft.com/office/drawing/2014/main" id="{99E314C5-B617-5913-5F38-05E2FE587D41}"/>
              </a:ext>
            </a:extLst>
          </p:cNvPr>
          <p:cNvCxnSpPr/>
          <p:nvPr userDrawn="1"/>
        </p:nvCxnSpPr>
        <p:spPr>
          <a:xfrm>
            <a:off x="387609" y="5100455"/>
            <a:ext cx="8143875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11">
            <a:extLst>
              <a:ext uri="{FF2B5EF4-FFF2-40B4-BE49-F238E27FC236}">
                <a16:creationId xmlns:a16="http://schemas.microsoft.com/office/drawing/2014/main" id="{9BA13C5E-7815-822E-C56F-98B08DCA16F9}"/>
              </a:ext>
            </a:extLst>
          </p:cNvPr>
          <p:cNvCxnSpPr/>
          <p:nvPr userDrawn="1"/>
        </p:nvCxnSpPr>
        <p:spPr>
          <a:xfrm>
            <a:off x="635871" y="5120123"/>
            <a:ext cx="8143875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4268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2E78C-9CFC-8248-94E6-DB152EF6E845}" type="datetimeFigureOut">
              <a:rPr lang="pt-BR" smtClean="0"/>
              <a:t>28/07/2025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B9CAA0-C837-EA49-962D-1B0377386B9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5237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03235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0</Words>
  <Application>Microsoft Office PowerPoint</Application>
  <PresentationFormat>On-screen Show (16:10)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do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MARCELO MEIRINO</dc:creator>
  <cp:lastModifiedBy>MARCELO MEIRINO</cp:lastModifiedBy>
  <cp:revision>4</cp:revision>
  <dcterms:created xsi:type="dcterms:W3CDTF">2022-06-20T18:28:34Z</dcterms:created>
  <dcterms:modified xsi:type="dcterms:W3CDTF">2025-07-28T16:10:12Z</dcterms:modified>
</cp:coreProperties>
</file>