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9"/>
    <p:restoredTop sz="94694"/>
  </p:normalViewPr>
  <p:slideViewPr>
    <p:cSldViewPr snapToGrid="0" snapToObjects="1">
      <p:cViewPr varScale="1">
        <p:scale>
          <a:sx n="128" d="100"/>
          <a:sy n="128" d="100"/>
        </p:scale>
        <p:origin x="12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fundo_arte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" name="Fundo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D6C05286-1A1D-1E44-9B3A-0D41A29F7E4E}"/>
              </a:ext>
            </a:extLst>
          </p:cNvPr>
          <p:cNvGrpSpPr/>
          <p:nvPr userDrawn="1"/>
        </p:nvGrpSpPr>
        <p:grpSpPr>
          <a:xfrm>
            <a:off x="1601787" y="60961"/>
            <a:ext cx="5020239" cy="726606"/>
            <a:chOff x="1601787" y="60960"/>
            <a:chExt cx="5940425" cy="859789"/>
          </a:xfrm>
        </p:grpSpPr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58DB497-8688-B369-111F-F2B4F157DC68}"/>
              </a:ext>
            </a:extLst>
          </p:cNvPr>
          <p:cNvGrpSpPr/>
          <p:nvPr userDrawn="1"/>
        </p:nvGrpSpPr>
        <p:grpSpPr>
          <a:xfrm>
            <a:off x="1573212" y="5103663"/>
            <a:ext cx="5997575" cy="558800"/>
            <a:chOff x="0" y="0"/>
            <a:chExt cx="5997819" cy="559044"/>
          </a:xfrm>
        </p:grpSpPr>
        <p:grpSp>
          <p:nvGrpSpPr>
            <p:cNvPr id="3" name="Agrupar 16">
              <a:extLst>
                <a:ext uri="{FF2B5EF4-FFF2-40B4-BE49-F238E27FC236}">
                  <a16:creationId xmlns:a16="http://schemas.microsoft.com/office/drawing/2014/main" id="{0ABFCECF-0B47-10FE-1E3C-CB28108D1C6F}"/>
                </a:ext>
              </a:extLst>
            </p:cNvPr>
            <p:cNvGrpSpPr/>
            <p:nvPr userDrawn="1"/>
          </p:nvGrpSpPr>
          <p:grpSpPr>
            <a:xfrm>
              <a:off x="0" y="35169"/>
              <a:ext cx="4652709" cy="523875"/>
              <a:chOff x="0" y="37475"/>
              <a:chExt cx="4653054" cy="524427"/>
            </a:xfrm>
          </p:grpSpPr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B08747-CB7D-17D5-6E5D-08EC80446EF7}"/>
                </a:ext>
              </a:extLst>
            </p:cNvPr>
            <p:cNvGrpSpPr/>
            <p:nvPr userDrawn="1"/>
          </p:nvGrpSpPr>
          <p:grpSpPr>
            <a:xfrm>
              <a:off x="4706815" y="0"/>
              <a:ext cx="1291004" cy="458470"/>
              <a:chOff x="0" y="0"/>
              <a:chExt cx="1291004" cy="458470"/>
            </a:xfrm>
          </p:grpSpPr>
        </p:grpSp>
      </p:grpSp>
    </p:spTree>
    <p:extLst>
      <p:ext uri="{BB962C8B-B14F-4D97-AF65-F5344CB8AC3E}">
        <p14:creationId xmlns:p14="http://schemas.microsoft.com/office/powerpoint/2010/main" val="331426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2E78C-9CFC-8248-94E6-DB152EF6E845}" type="datetimeFigureOut">
              <a:rPr lang="pt-BR" smtClean="0"/>
              <a:t>28/07/2025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9CAA0-C837-EA49-962D-1B0377386B9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23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3235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0</Words>
  <Application>Microsoft Office PowerPoint</Application>
  <PresentationFormat>On-screen Show (16:10)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</cp:revision>
  <dcterms:created xsi:type="dcterms:W3CDTF">2022-06-20T18:28:34Z</dcterms:created>
  <dcterms:modified xsi:type="dcterms:W3CDTF">2025-07-28T16:10:12Z</dcterms:modified>
</cp:coreProperties>
</file>